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8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0440" cy="480384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Klikněte pro úpravu formátu komentářů</a:t>
            </a:r>
            <a:endParaRPr b="0" lang="cs-CZ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hdr"/>
          </p:nvPr>
        </p:nvSpPr>
        <p:spPr>
          <a:xfrm>
            <a:off x="-360" y="0"/>
            <a:ext cx="3273480" cy="5270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5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&lt;záhlaví&gt;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dt"/>
          </p:nvPr>
        </p:nvSpPr>
        <p:spPr>
          <a:xfrm>
            <a:off x="4277880" y="0"/>
            <a:ext cx="3273480" cy="5270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&lt;datum/čas&gt;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9"/>
          <p:cNvSpPr>
            <a:spLocks noGrp="1"/>
          </p:cNvSpPr>
          <p:nvPr>
            <p:ph type="ftr"/>
          </p:nvPr>
        </p:nvSpPr>
        <p:spPr>
          <a:xfrm>
            <a:off x="-360" y="10156680"/>
            <a:ext cx="3273480" cy="5270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5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&lt;zápatí&gt;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10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3480" cy="52704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E670F42F-DA8C-4111-8559-1BE9A30A6D04}" type="slidenum"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&lt;číslo&gt;</a:t>
            </a:fld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444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2920" y="4054680"/>
            <a:ext cx="906444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764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7640" y="405468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2920" y="405468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444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444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120" y="1768320"/>
            <a:ext cx="5485680" cy="43768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120" y="1768320"/>
            <a:ext cx="5485680" cy="437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4440" cy="43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444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332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7640" y="1768320"/>
            <a:ext cx="442332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2920" y="301680"/>
            <a:ext cx="9064440" cy="58150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2920" y="405468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7640" y="1768320"/>
            <a:ext cx="442332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3320" cy="437688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764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7640" y="405468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7640" y="1768320"/>
            <a:ext cx="442332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2920" y="4054680"/>
            <a:ext cx="9064440" cy="2087640"/>
          </a:xfrm>
          <a:prstGeom prst="rect">
            <a:avLst/>
          </a:prstGeom>
        </p:spPr>
        <p:txBody>
          <a:bodyPr lIns="0" rIns="0" tIns="2844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7480" cy="75531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4440" cy="4376880"/>
          </a:xfrm>
          <a:prstGeom prst="rect">
            <a:avLst/>
          </a:prstGeom>
        </p:spPr>
        <p:txBody>
          <a:bodyPr lIns="0" rIns="0" tIns="28440" bIns="0"/>
          <a:p>
            <a:pPr marL="342720" indent="-342720"/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92000" y="360360"/>
            <a:ext cx="7848720" cy="82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</a:t>
            </a:r>
            <a:r>
              <a:rPr b="1" lang="cs-CZ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Genealogie II - Přednáška č. 2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         </a:t>
            </a:r>
            <a:r>
              <a:rPr b="1" lang="cs-CZ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Novogotické písmo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60360" y="1987560"/>
            <a:ext cx="9360000" cy="240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Používání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Morava – od založení matrik ve 2. polovině 17. století – konec dle farnosti (max. do 1784)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Čechy – většinou od založení matrik  až do změny na latinku v r. 1867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2560" y="343080"/>
            <a:ext cx="9810720" cy="693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2560" y="266760"/>
            <a:ext cx="10026360" cy="708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3080" y="139680"/>
            <a:ext cx="9575640" cy="67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96920" y="144360"/>
            <a:ext cx="9666360" cy="683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2303640" y="144360"/>
            <a:ext cx="5128920" cy="725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421000" y="187200"/>
            <a:ext cx="4780080" cy="676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10420</TotalTime>
  <Application>LibreOffice/5.1.5.2$Windows_x86 LibreOffice_project/7a864d8825610a8c07cfc3bc01dd4fce6a9447e5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2013-06-02T10:52:27Z</dcterms:created>
  <dc:creator/>
  <dc:description/>
  <dc:language>cs-CZ</dc:language>
  <cp:lastModifiedBy/>
  <dcterms:modified xsi:type="dcterms:W3CDTF">2016-10-13T07:02:11Z</dcterms:modified>
  <cp:revision>65</cp:revision>
  <dc:subject/>
  <dc:title>Základy genealogie – aneb jak sestavit rodokmen leden – duben 2016    Městská knihovna Blansko ve spolupráci s Moravskou genealogickou a heraldickou společností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13</vt:i4>
  </property>
  <property fmtid="{D5CDD505-2E9C-101B-9397-08002B2CF9AE}" pid="7" name="PresentationFormat">
    <vt:lpwstr>Custom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13</vt:i4>
  </property>
</Properties>
</file>